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svg>
</file>

<file path=ppt/media/image-3-2.png>
</file>

<file path=ppt/media/image-3-3.png>
</file>

<file path=ppt/media/image-3-4.svg>
</file>

<file path=ppt/media/image-3-5.png>
</file>

<file path=ppt/media/image-3-6.png>
</file>

<file path=ppt/media/image-3-7.svg>
</file>

<file path=ppt/media/image-3-8.png>
</file>

<file path=ppt/media/image-3-9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4-9.png>
</file>

<file path=ppt/media/image-5-1.png>
</file>

<file path=ppt/media/image-5-2.png>
</file>

<file path=ppt/media/image-5-3.png>
</file>

<file path=ppt/media/image-5-4.png>
</file>

<file path=ppt/media/image-7-1.png>
</file>

<file path=ppt/media/image-7-2.png>
</file>

<file path=ppt/media/image-7-3.png>
</file>

<file path=ppt/media/image-7-4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image" Target="../media/image-4-9.pn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2853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Multiverso do Front-End e Seus Componentes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3572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Uma jornada pelos universos do HTML, CSS e JavaScript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752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Edu — Desenvolvedor Full Stack &amp; Criador de Conteúdo com I.A.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848" y="561261"/>
            <a:ext cx="9406771" cy="669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Multiverso Continua em Expansão </a:t>
            </a:r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🌌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89848" y="1703903"/>
            <a:ext cx="7071479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Parabéns, explorador! Você acaba de completar sua primeira jornada pelo multiverso do Front-End. Mas isso é apenas o 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começo da aventura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89848" y="2512100"/>
            <a:ext cx="7071479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Novas tecnologias surgem constantemente — WebAssembly, Web Components, frameworks experimentais. O multiverso está sempre se expandindo, e há infinitos universos ainda por descobrir.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985480" y="3679984"/>
            <a:ext cx="6775847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i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"Entre linhas de código e componentes, existe um multiverso inteiro para explorar."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689848" y="3679984"/>
            <a:ext cx="22860" cy="630793"/>
          </a:xfrm>
          <a:prstGeom prst="rect">
            <a:avLst/>
          </a:prstGeom>
          <a:solidFill>
            <a:srgbClr val="876CD4"/>
          </a:solidFill>
          <a:ln/>
        </p:spPr>
      </p:sp>
      <p:sp>
        <p:nvSpPr>
          <p:cNvPr id="7" name="Text 5"/>
          <p:cNvSpPr/>
          <p:nvPr/>
        </p:nvSpPr>
        <p:spPr>
          <a:xfrm>
            <a:off x="689848" y="4532471"/>
            <a:ext cx="707147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Continue estudando. Continue criando. Continue explorando.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689848" y="5168016"/>
            <a:ext cx="7071479" cy="32147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89848" y="5421749"/>
            <a:ext cx="7071479" cy="1783675"/>
          </a:xfrm>
          <a:prstGeom prst="roundRect">
            <a:avLst>
              <a:gd name="adj" fmla="val 4642"/>
            </a:avLst>
          </a:prstGeom>
          <a:solidFill>
            <a:srgbClr val="1C113B"/>
          </a:solidFill>
          <a:ln/>
        </p:spPr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897" y="5724049"/>
            <a:ext cx="246340" cy="19704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330285" y="5667970"/>
            <a:ext cx="6233993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Sobre o autor: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Edu é desenvolvedor full stack apaixonado por tecnologia, automação e IA. Acredita que criatividade e código são as chaves para construir o futuro digital. Este ebook foi criado com ChatGPT, Leonardo AI e CapCut.</a:t>
            </a:r>
            <a:endParaRPr lang="en-US" sz="155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9722" y="1748195"/>
            <a:ext cx="5698331" cy="56983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9631"/>
            <a:ext cx="9871591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Bem-vindo ao Multiverso Digital! </a:t>
            </a:r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🚀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178606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Ei, nerd! Prepare-se para uma jornada épica através das dimensões paralelas do desenvolvimento web. Cada tecnologia que você domina é um universo único, com suas próprias leis, poder e infinitas possibilidades.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34289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Neste multiverso, você não é apenas um desenvolvedor — você é um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explorador dimensional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navegando entre realidades de código e criando portais entre mundos digitais.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2706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aventura começa agora.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Suas habilidades vão além do que você imagina.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22968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6497" y="932855"/>
            <a:ext cx="7962424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Universo Primordial: O Reino do HTML </a:t>
            </a:r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⚛️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46497" y="1702237"/>
            <a:ext cx="8051006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início, havia o vazio. Então surgiu o HTML — a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estrutura fundamental da realidade digital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Como os átomos que formam a matéria, as tags HTML são os blocos de construção de todo o multiverso web.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546497" y="2377678"/>
            <a:ext cx="3947398" cy="1801773"/>
          </a:xfrm>
          <a:prstGeom prst="roundRect">
            <a:avLst>
              <a:gd name="adj" fmla="val 364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08" y="2541389"/>
            <a:ext cx="468511" cy="468511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9033" y="2670215"/>
            <a:ext cx="210741" cy="2107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0208" y="3165991"/>
            <a:ext cx="2049661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Estrutura Semântica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10208" y="3515916"/>
            <a:ext cx="3619976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Tags como &lt;header&gt;, &lt;nav&gt;, &lt;main&gt; e &lt;footer&gt; criam a arquitetura dimensional</a:t>
            </a:r>
            <a:endParaRPr lang="en-US" sz="1200" dirty="0"/>
          </a:p>
        </p:txBody>
      </p:sp>
      <p:sp>
        <p:nvSpPr>
          <p:cNvPr id="10" name="Shape 5"/>
          <p:cNvSpPr/>
          <p:nvPr/>
        </p:nvSpPr>
        <p:spPr>
          <a:xfrm>
            <a:off x="4649986" y="2377678"/>
            <a:ext cx="3947517" cy="1801773"/>
          </a:xfrm>
          <a:prstGeom prst="roundRect">
            <a:avLst>
              <a:gd name="adj" fmla="val 364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697" y="2541389"/>
            <a:ext cx="468511" cy="468511"/>
          </a:xfrm>
          <a:prstGeom prst="rect">
            <a:avLst/>
          </a:prstGeom>
        </p:spPr>
      </p:pic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42523" y="2670215"/>
            <a:ext cx="210741" cy="21074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813697" y="3165991"/>
            <a:ext cx="2049661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Hierarquia DOM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4813697" y="3515916"/>
            <a:ext cx="3620095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elemento é um nó no tecido espacial, conectado por relações pai-filho</a:t>
            </a:r>
            <a:endParaRPr lang="en-US" sz="1200" dirty="0"/>
          </a:p>
        </p:txBody>
      </p:sp>
      <p:sp>
        <p:nvSpPr>
          <p:cNvPr id="15" name="Shape 8"/>
          <p:cNvSpPr/>
          <p:nvPr/>
        </p:nvSpPr>
        <p:spPr>
          <a:xfrm>
            <a:off x="546497" y="4335542"/>
            <a:ext cx="8051006" cy="1551861"/>
          </a:xfrm>
          <a:prstGeom prst="roundRect">
            <a:avLst>
              <a:gd name="adj" fmla="val 422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0208" y="4499253"/>
            <a:ext cx="468511" cy="468511"/>
          </a:xfrm>
          <a:prstGeom prst="rect">
            <a:avLst/>
          </a:prstGeom>
        </p:spPr>
      </p:pic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9033" y="4628078"/>
            <a:ext cx="210741" cy="210741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710208" y="5123855"/>
            <a:ext cx="2049661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Acessibilidade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710208" y="5473779"/>
            <a:ext cx="7723584" cy="249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 semântico permite que todos naveguem o multiverso, independente de suas capacidades</a:t>
            </a:r>
            <a:endParaRPr lang="en-US" sz="1200" dirty="0"/>
          </a:p>
        </p:txBody>
      </p:sp>
      <p:sp>
        <p:nvSpPr>
          <p:cNvPr id="20" name="Shape 11"/>
          <p:cNvSpPr/>
          <p:nvPr/>
        </p:nvSpPr>
        <p:spPr>
          <a:xfrm>
            <a:off x="546497" y="6063020"/>
            <a:ext cx="8051006" cy="1233726"/>
          </a:xfrm>
          <a:prstGeom prst="roundRect">
            <a:avLst>
              <a:gd name="adj" fmla="val 5317"/>
            </a:avLst>
          </a:prstGeom>
          <a:solidFill>
            <a:srgbClr val="191231"/>
          </a:solidFill>
          <a:ln/>
        </p:spPr>
      </p:sp>
      <p:sp>
        <p:nvSpPr>
          <p:cNvPr id="21" name="Shape 12"/>
          <p:cNvSpPr/>
          <p:nvPr/>
        </p:nvSpPr>
        <p:spPr>
          <a:xfrm>
            <a:off x="538758" y="6063020"/>
            <a:ext cx="8066484" cy="1233726"/>
          </a:xfrm>
          <a:prstGeom prst="roundRect">
            <a:avLst>
              <a:gd name="adj" fmla="val 1899"/>
            </a:avLst>
          </a:prstGeom>
          <a:solidFill>
            <a:srgbClr val="191231"/>
          </a:solidFill>
          <a:ln/>
        </p:spPr>
      </p:sp>
      <p:sp>
        <p:nvSpPr>
          <p:cNvPr id="22" name="Text 13"/>
          <p:cNvSpPr/>
          <p:nvPr/>
        </p:nvSpPr>
        <p:spPr>
          <a:xfrm>
            <a:off x="694849" y="6180058"/>
            <a:ext cx="7754303" cy="999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&lt;article class="universo"&gt; &lt;h1&gt;Bem-vindo ao HTML&lt;/h1&gt; &lt;p&gt;A base de tudo que existe na web&lt;/p&gt;&lt;/article&gt;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957411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Sistema Solar CSS: A Paleta Dimensional 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🎨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396835" y="971193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o HTML é a estrutura, o CSS é a 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highlight>
                  <a:srgbClr val="D783D8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energia criativa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transforma códigos inertes em experiências visuais deslumbrantes.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436132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Como um mago cósmico, você manipula cores, formas e animações através de seletores e propriedades mágicas.</a:t>
            </a:r>
            <a:endParaRPr lang="en-US" sz="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5487" y="996672"/>
            <a:ext cx="7258407" cy="7258407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396835" y="8680133"/>
            <a:ext cx="6861691" cy="847487"/>
          </a:xfrm>
          <a:prstGeom prst="roundRect">
            <a:avLst>
              <a:gd name="adj" fmla="val 8632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8664893"/>
            <a:ext cx="6861691" cy="60960"/>
          </a:xfrm>
          <a:prstGeom prst="rect">
            <a:avLst/>
          </a:prstGeom>
        </p:spPr>
      </p:pic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40" y="851011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759577" y="8595122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525423" y="8963620"/>
            <a:ext cx="1609130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Seletores Dimensionais</a:t>
            </a:r>
            <a:endParaRPr lang="en-US" sz="1150" dirty="0"/>
          </a:p>
        </p:txBody>
      </p:sp>
      <p:sp>
        <p:nvSpPr>
          <p:cNvPr id="11" name="Text 6"/>
          <p:cNvSpPr/>
          <p:nvPr/>
        </p:nvSpPr>
        <p:spPr>
          <a:xfrm>
            <a:off x="525423" y="9217581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Classes, IDs e atributos para mirar elementos específicos no espaço-tempo</a:t>
            </a:r>
            <a:endParaRPr lang="en-US" sz="850" dirty="0"/>
          </a:p>
        </p:txBody>
      </p:sp>
      <p:sp>
        <p:nvSpPr>
          <p:cNvPr id="12" name="Shape 7"/>
          <p:cNvSpPr/>
          <p:nvPr/>
        </p:nvSpPr>
        <p:spPr>
          <a:xfrm>
            <a:off x="7371874" y="8680133"/>
            <a:ext cx="6861691" cy="847487"/>
          </a:xfrm>
          <a:prstGeom prst="roundRect">
            <a:avLst>
              <a:gd name="adj" fmla="val 8632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1874" y="8664893"/>
            <a:ext cx="6861691" cy="60960"/>
          </a:xfrm>
          <a:prstGeom prst="rect">
            <a:avLst/>
          </a:prstGeom>
        </p:spPr>
      </p:pic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2579" y="8510111"/>
            <a:ext cx="340162" cy="34016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734615" y="8595122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050" dirty="0"/>
          </a:p>
        </p:txBody>
      </p:sp>
      <p:sp>
        <p:nvSpPr>
          <p:cNvPr id="16" name="Text 9"/>
          <p:cNvSpPr/>
          <p:nvPr/>
        </p:nvSpPr>
        <p:spPr>
          <a:xfrm>
            <a:off x="7500461" y="8963620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Box Model Quântico</a:t>
            </a:r>
            <a:endParaRPr lang="en-US" sz="1150" dirty="0"/>
          </a:p>
        </p:txBody>
      </p:sp>
      <p:sp>
        <p:nvSpPr>
          <p:cNvPr id="17" name="Text 10"/>
          <p:cNvSpPr/>
          <p:nvPr/>
        </p:nvSpPr>
        <p:spPr>
          <a:xfrm>
            <a:off x="7500461" y="9217581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Margin, border, padding e content formam as camadas da realidade visual</a:t>
            </a:r>
            <a:endParaRPr lang="en-US" sz="850" dirty="0"/>
          </a:p>
        </p:txBody>
      </p:sp>
      <p:sp>
        <p:nvSpPr>
          <p:cNvPr id="18" name="Shape 11"/>
          <p:cNvSpPr/>
          <p:nvPr/>
        </p:nvSpPr>
        <p:spPr>
          <a:xfrm>
            <a:off x="396835" y="9810988"/>
            <a:ext cx="6861691" cy="847487"/>
          </a:xfrm>
          <a:prstGeom prst="roundRect">
            <a:avLst>
              <a:gd name="adj" fmla="val 8632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835" y="9795748"/>
            <a:ext cx="6861691" cy="60960"/>
          </a:xfrm>
          <a:prstGeom prst="rect">
            <a:avLst/>
          </a:prstGeom>
        </p:spPr>
      </p:pic>
      <p:pic>
        <p:nvPicPr>
          <p:cNvPr id="20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7540" y="9640967"/>
            <a:ext cx="340162" cy="340162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3759577" y="9725978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050" dirty="0"/>
          </a:p>
        </p:txBody>
      </p:sp>
      <p:sp>
        <p:nvSpPr>
          <p:cNvPr id="22" name="Text 13"/>
          <p:cNvSpPr/>
          <p:nvPr/>
        </p:nvSpPr>
        <p:spPr>
          <a:xfrm>
            <a:off x="525423" y="10094476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Flexbox &amp; Grid</a:t>
            </a:r>
            <a:endParaRPr lang="en-US" sz="1150" dirty="0"/>
          </a:p>
        </p:txBody>
      </p:sp>
      <p:sp>
        <p:nvSpPr>
          <p:cNvPr id="23" name="Text 14"/>
          <p:cNvSpPr/>
          <p:nvPr/>
        </p:nvSpPr>
        <p:spPr>
          <a:xfrm>
            <a:off x="525423" y="10348436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Sistemas de layout que dobram o espaço para criar estruturas responsivas</a:t>
            </a:r>
            <a:endParaRPr lang="en-US" sz="850" dirty="0"/>
          </a:p>
        </p:txBody>
      </p:sp>
      <p:sp>
        <p:nvSpPr>
          <p:cNvPr id="24" name="Shape 15"/>
          <p:cNvSpPr/>
          <p:nvPr/>
        </p:nvSpPr>
        <p:spPr>
          <a:xfrm>
            <a:off x="7371874" y="9810988"/>
            <a:ext cx="6861691" cy="847487"/>
          </a:xfrm>
          <a:prstGeom prst="roundRect">
            <a:avLst>
              <a:gd name="adj" fmla="val 8632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25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71874" y="9795748"/>
            <a:ext cx="6861691" cy="60960"/>
          </a:xfrm>
          <a:prstGeom prst="rect">
            <a:avLst/>
          </a:prstGeom>
        </p:spPr>
      </p:pic>
      <p:pic>
        <p:nvPicPr>
          <p:cNvPr id="26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32579" y="9640967"/>
            <a:ext cx="340162" cy="340162"/>
          </a:xfrm>
          <a:prstGeom prst="rect">
            <a:avLst/>
          </a:prstGeom>
        </p:spPr>
      </p:pic>
      <p:sp>
        <p:nvSpPr>
          <p:cNvPr id="27" name="Text 16"/>
          <p:cNvSpPr/>
          <p:nvPr/>
        </p:nvSpPr>
        <p:spPr>
          <a:xfrm>
            <a:off x="10734615" y="9725978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050" dirty="0"/>
          </a:p>
        </p:txBody>
      </p:sp>
      <p:sp>
        <p:nvSpPr>
          <p:cNvPr id="28" name="Text 17"/>
          <p:cNvSpPr/>
          <p:nvPr/>
        </p:nvSpPr>
        <p:spPr>
          <a:xfrm>
            <a:off x="7500461" y="10094476"/>
            <a:ext cx="1511022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Animações Temporais</a:t>
            </a:r>
            <a:endParaRPr lang="en-US" sz="1150" dirty="0"/>
          </a:p>
        </p:txBody>
      </p:sp>
      <p:sp>
        <p:nvSpPr>
          <p:cNvPr id="29" name="Text 18"/>
          <p:cNvSpPr/>
          <p:nvPr/>
        </p:nvSpPr>
        <p:spPr>
          <a:xfrm>
            <a:off x="7500461" y="10348436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Transitions e keyframes manipulam a quarta dimensão do Front-End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983" y="615672"/>
            <a:ext cx="7900035" cy="1189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Força do JavaScript: O Jedi do Código </a:t>
            </a:r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⚡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21983" y="2071449"/>
            <a:ext cx="7900035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Aqui reside o verdadeiro poder. O JavaScript é a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90A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Força viva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anima o multiverso, transformando páginas estáticas em experiências interativas e dinâmicas.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3" y="2839998"/>
            <a:ext cx="888563" cy="13219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88187" y="3017639"/>
            <a:ext cx="233267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Manipulação do DOM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1688187" y="3415665"/>
            <a:ext cx="6833830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total sobre elementos: criar, modificar, deletar — você é o mestre da realidade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83" y="4161949"/>
            <a:ext cx="888563" cy="10663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88187" y="4339590"/>
            <a:ext cx="265068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Eventos &amp; Interatividade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1688187" y="4737616"/>
            <a:ext cx="683383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Responda a cliques, teclas e gestos como um Jedi responde ao perigo iminente</a:t>
            </a:r>
            <a:endParaRPr lang="en-US" sz="13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3" y="5228273"/>
            <a:ext cx="888563" cy="106632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88187" y="5405914"/>
            <a:ext cx="265271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APIs &amp; Assincronicidade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1688187" y="5803940"/>
            <a:ext cx="683383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Conecte-se a outras dimensões através de fetch, promises e async/await</a:t>
            </a:r>
            <a:endParaRPr lang="en-US" sz="1350" dirty="0"/>
          </a:p>
        </p:txBody>
      </p:sp>
      <p:sp>
        <p:nvSpPr>
          <p:cNvPr id="14" name="Shape 8"/>
          <p:cNvSpPr/>
          <p:nvPr/>
        </p:nvSpPr>
        <p:spPr>
          <a:xfrm>
            <a:off x="621983" y="6494502"/>
            <a:ext cx="7900035" cy="1119426"/>
          </a:xfrm>
          <a:prstGeom prst="roundRect">
            <a:avLst>
              <a:gd name="adj" fmla="val 6668"/>
            </a:avLst>
          </a:prstGeom>
          <a:solidFill>
            <a:srgbClr val="191231"/>
          </a:solidFill>
          <a:ln/>
        </p:spPr>
      </p:sp>
      <p:sp>
        <p:nvSpPr>
          <p:cNvPr id="15" name="Shape 9"/>
          <p:cNvSpPr/>
          <p:nvPr/>
        </p:nvSpPr>
        <p:spPr>
          <a:xfrm>
            <a:off x="613172" y="6494502"/>
            <a:ext cx="7917656" cy="1119426"/>
          </a:xfrm>
          <a:prstGeom prst="roundRect">
            <a:avLst>
              <a:gd name="adj" fmla="val 2382"/>
            </a:avLst>
          </a:prstGeom>
          <a:solidFill>
            <a:srgbClr val="191231"/>
          </a:solidFill>
          <a:ln/>
        </p:spPr>
      </p:sp>
      <p:sp>
        <p:nvSpPr>
          <p:cNvPr id="16" name="Text 10"/>
          <p:cNvSpPr/>
          <p:nvPr/>
        </p:nvSpPr>
        <p:spPr>
          <a:xfrm>
            <a:off x="790813" y="6627733"/>
            <a:ext cx="7562374" cy="852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botao = document.querySelector('.portal');botao.addEventListener('click', () =&gt; { console.log('Portal dimensional ativado!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8450"/>
            <a:ext cx="11186041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Portais Dimensionais: Os Frameworks </a:t>
            </a:r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🌀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116818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Chegou a hora de conhecer as tecnologias que permitem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viagens rápidas entre universos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Cada framework é uma dimensão alternativa com suas próprias regras, mas todos compartilham o mesmo objetivo: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facilitar a construção de aplicações complexas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441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React Universe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793790" y="52523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Componentes reutilizáveis e hooks poderosos. O universo mais popular, onde o Virtual DOM reina supremo.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47441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Angular Dimension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5235893" y="52523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Framework completo do Google. Uma dimensão estruturada com TypeScript e dependency injection nativa.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47441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Vue Realm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9677995" y="52523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Progressivo e acessível. Uma realidade que equilibra simplicidade e poder, perfeita para iniciantes.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537" y="381476"/>
            <a:ext cx="7091243" cy="470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Componentes: Os Blocos de Construção </a:t>
            </a:r>
            <a:pPr algn="l" indent="0" marL="0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⚙️</a:t>
            </a:r>
            <a:endParaRPr lang="en-US" sz="2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537" y="1215866"/>
            <a:ext cx="6660475" cy="66604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92008" y="1184672"/>
            <a:ext cx="6660475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 qualquer framework, você trabalha com 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FFB071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componentes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pedaços reutilizáveis de interface que se encaixam como peças de LEGO cósmico.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7492008" y="1753314"/>
            <a:ext cx="6660475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componente é autossuficiente, com sua própria lógica, estilo e estrutura. Juntos, eles formam aplicações completas.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485537" y="8188285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0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37" y="8408789"/>
            <a:ext cx="4460558" cy="152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85537" y="8508563"/>
            <a:ext cx="1820823" cy="227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Props &amp; Estado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485537" y="8819317"/>
            <a:ext cx="4460558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Dados fluem entre componentes através de props. O estado interno controla comportamento local.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5084802" y="8188285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0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802" y="8408789"/>
            <a:ext cx="4460677" cy="152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084802" y="8508563"/>
            <a:ext cx="1820823" cy="227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Ciclo de Vida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5084802" y="8819317"/>
            <a:ext cx="4460677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Componentes nascem, atualizam e morrem. Hooks como useEffect controlam cada fase da existência.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9684187" y="8188285"/>
            <a:ext cx="138708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0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4187" y="8408789"/>
            <a:ext cx="4460677" cy="1524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684187" y="8508563"/>
            <a:ext cx="1820823" cy="227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Composição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9684187" y="8819317"/>
            <a:ext cx="4460677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Componentes pequenos se combinam para criar interfaces complexas e poderosas.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1269" y="909518"/>
            <a:ext cx="10896719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Arsenal do Explorador: Ferramentas Essenciais </a:t>
            </a:r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🛠️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31269" y="1892498"/>
            <a:ext cx="13367861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Todo viajante dimensional precisa das ferramentas certas. Estas são as tecnologias que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783D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potencializam seu workflow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mantêm o multiverso organizado.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31269" y="2383988"/>
            <a:ext cx="13367861" cy="1098828"/>
          </a:xfrm>
          <a:prstGeom prst="roundRect">
            <a:avLst>
              <a:gd name="adj" fmla="val 6894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54129" y="2406848"/>
            <a:ext cx="721400" cy="1053108"/>
          </a:xfrm>
          <a:prstGeom prst="roundRect">
            <a:avLst>
              <a:gd name="adj" fmla="val 6698"/>
            </a:avLst>
          </a:prstGeom>
          <a:solidFill>
            <a:srgbClr val="2F1D63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75705" y="2798088"/>
            <a:ext cx="270510" cy="2705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555790" y="2587109"/>
            <a:ext cx="236720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Git &amp; GitHub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555790" y="2991088"/>
            <a:ext cx="12240220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de versão permite navegar pela linha do tempo do seu código. GitHub é o hub social onde universos colaborativos nascem.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31269" y="3663077"/>
            <a:ext cx="13367861" cy="1098828"/>
          </a:xfrm>
          <a:prstGeom prst="roundRect">
            <a:avLst>
              <a:gd name="adj" fmla="val 6894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54129" y="3685937"/>
            <a:ext cx="721400" cy="1053108"/>
          </a:xfrm>
          <a:prstGeom prst="roundRect">
            <a:avLst>
              <a:gd name="adj" fmla="val 6698"/>
            </a:avLst>
          </a:prstGeom>
          <a:solidFill>
            <a:srgbClr val="2F1D63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5705" y="4077176"/>
            <a:ext cx="270510" cy="2705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555790" y="3866198"/>
            <a:ext cx="236720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VS Code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1555790" y="4270177"/>
            <a:ext cx="12240220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Seu cockpit de navegação dimensional. Extensions, IntelliSense e integração com Git tornam o desenvolvimento mais rápido.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631269" y="4942165"/>
            <a:ext cx="13367861" cy="1098828"/>
          </a:xfrm>
          <a:prstGeom prst="roundRect">
            <a:avLst>
              <a:gd name="adj" fmla="val 6894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654129" y="4965025"/>
            <a:ext cx="721400" cy="1053108"/>
          </a:xfrm>
          <a:prstGeom prst="roundRect">
            <a:avLst>
              <a:gd name="adj" fmla="val 6698"/>
            </a:avLst>
          </a:prstGeom>
          <a:solidFill>
            <a:srgbClr val="2F1D63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5705" y="5356265"/>
            <a:ext cx="270510" cy="2705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555790" y="5145286"/>
            <a:ext cx="2396609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NPM &amp; Gerenciadores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1555790" y="5549265"/>
            <a:ext cx="12240220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Bibliotecas são como portais pré-construídos. npm, yarn e pnpm gerenciam suas dependências dimensionais.</a:t>
            </a:r>
            <a:endParaRPr lang="en-US" sz="1400" dirty="0"/>
          </a:p>
        </p:txBody>
      </p:sp>
      <p:sp>
        <p:nvSpPr>
          <p:cNvPr id="19" name="Shape 14"/>
          <p:cNvSpPr/>
          <p:nvPr/>
        </p:nvSpPr>
        <p:spPr>
          <a:xfrm>
            <a:off x="631269" y="6221254"/>
            <a:ext cx="13367861" cy="1098828"/>
          </a:xfrm>
          <a:prstGeom prst="roundRect">
            <a:avLst>
              <a:gd name="adj" fmla="val 6894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654129" y="6244114"/>
            <a:ext cx="721400" cy="1053108"/>
          </a:xfrm>
          <a:prstGeom prst="roundRect">
            <a:avLst>
              <a:gd name="adj" fmla="val 6698"/>
            </a:avLst>
          </a:prstGeom>
          <a:solidFill>
            <a:srgbClr val="2F1D63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705" y="6635353"/>
            <a:ext cx="270510" cy="27051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555790" y="6424374"/>
            <a:ext cx="236720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DevTools</a:t>
            </a:r>
            <a:endParaRPr lang="en-US" sz="1850" dirty="0"/>
          </a:p>
        </p:txBody>
      </p:sp>
      <p:sp>
        <p:nvSpPr>
          <p:cNvPr id="23" name="Text 17"/>
          <p:cNvSpPr/>
          <p:nvPr/>
        </p:nvSpPr>
        <p:spPr>
          <a:xfrm>
            <a:off x="1555790" y="6828353"/>
            <a:ext cx="12240220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ferramentas de desenvolvedor do navegador são seu scanner multidimensional para debug e performance.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702" y="555903"/>
            <a:ext cx="7808595" cy="1274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Boas Práticas para Viajantes Dimensionais </a:t>
            </a:r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📚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67702" y="2116693"/>
            <a:ext cx="429220" cy="429220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87661" y="2182177"/>
            <a:ext cx="4175760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Código Limpo é Código Dimensional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287661" y="2609493"/>
            <a:ext cx="718863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Nomeie variáveis de forma clara. Use comentários estratégicos. Seu eu do futuro (e outros exploradores) vão agradecer.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67702" y="3601283"/>
            <a:ext cx="429220" cy="429220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87661" y="3666768"/>
            <a:ext cx="3573066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Responsividade é Lei Universal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287661" y="4094083"/>
            <a:ext cx="718863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Mobile-first não é opção, é necessidade. Use media queries e unidades relativas para criar experiências que funcionam em todas as dimensões de tela.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7702" y="5085874"/>
            <a:ext cx="429220" cy="429220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87661" y="5151358"/>
            <a:ext cx="2504003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Importa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287661" y="5578673"/>
            <a:ext cx="718863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Imagens otimizadas, lazy loading, code splitting — cada milissegundo conta na experiência do usuário atravessando seu universo.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7702" y="6570464"/>
            <a:ext cx="429220" cy="429220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287661" y="6635948"/>
            <a:ext cx="2912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Acessibilidade é Inclusão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287661" y="7063264"/>
            <a:ext cx="718863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ARIA labels, contraste adequado, navegação por teclado — garanta que todos possam explorar suas criações.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2025-11-10T11:55:04Z</dcterms:created>
  <dcterms:modified xsi:type="dcterms:W3CDTF">2025-11-10T11:55:04Z</dcterms:modified>
</cp:coreProperties>
</file>